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364" r:id="rId2"/>
    <p:sldId id="365" r:id="rId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33B5"/>
    <a:srgbClr val="009AD0"/>
    <a:srgbClr val="007635"/>
    <a:srgbClr val="C9925B"/>
    <a:srgbClr val="BF7F3F"/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304" y="-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8E26AD6-EB56-47EA-9331-F313C848DB03}" type="datetimeFigureOut">
              <a:rPr lang="en-US" smtClean="0"/>
              <a:pPr/>
              <a:t>12/14/12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4BC9842-20CC-4DC4-AA44-CE6FE001DB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13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20F1C62-118F-D84A-AB43-98AF7D843039}" type="datetimeFigureOut">
              <a:rPr lang="en-US" smtClean="0"/>
              <a:pPr/>
              <a:t>12/14/12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4FB6E35-CAE0-8A4A-A35D-398FBC8D5B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66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B1722FE-EBAB-D64E-BB82-590AE352BB97}" type="datetimeFigureOut">
              <a:rPr lang="en-US" smtClean="0">
                <a:solidFill>
                  <a:srgbClr val="575F6D"/>
                </a:solidFill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12/14/12</a:t>
            </a:fld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795F2E1-96F9-E445-A33A-72172C542398}" type="slidenum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B1722FE-EBAB-D64E-BB82-590AE352BB97}" type="datetimeFigureOut">
              <a:rPr lang="en-US" smtClean="0">
                <a:solidFill>
                  <a:srgbClr val="575F6D"/>
                </a:solidFill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12/14/12</a:t>
            </a:fld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795F2E1-96F9-E445-A33A-72172C542398}" type="slidenum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B1722FE-EBAB-D64E-BB82-590AE352BB97}" type="datetimeFigureOut">
              <a:rPr lang="en-US" smtClean="0">
                <a:solidFill>
                  <a:srgbClr val="575F6D"/>
                </a:solidFill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12/14/12</a:t>
            </a:fld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795F2E1-96F9-E445-A33A-72172C542398}" type="slidenum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B1722FE-EBAB-D64E-BB82-590AE352BB97}" type="datetimeFigureOut">
              <a:rPr lang="en-US" smtClean="0">
                <a:solidFill>
                  <a:srgbClr val="575F6D"/>
                </a:solidFill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12/14/12</a:t>
            </a:fld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795F2E1-96F9-E445-A33A-72172C542398}" type="slidenum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B1722FE-EBAB-D64E-BB82-590AE352BB97}" type="datetimeFigureOut">
              <a:rPr lang="en-US" smtClean="0">
                <a:solidFill>
                  <a:srgbClr val="575F6D"/>
                </a:solidFill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12/14/12</a:t>
            </a:fld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795F2E1-96F9-E445-A33A-72172C542398}" type="slidenum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B1722FE-EBAB-D64E-BB82-590AE352BB97}" type="datetimeFigureOut">
              <a:rPr lang="en-US" smtClean="0">
                <a:solidFill>
                  <a:srgbClr val="575F6D"/>
                </a:solidFill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12/14/12</a:t>
            </a:fld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795F2E1-96F9-E445-A33A-72172C542398}" type="slidenum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B1722FE-EBAB-D64E-BB82-590AE352BB97}" type="datetimeFigureOut">
              <a:rPr lang="en-US" smtClean="0">
                <a:solidFill>
                  <a:srgbClr val="575F6D"/>
                </a:solidFill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12/14/12</a:t>
            </a:fld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795F2E1-96F9-E445-A33A-72172C542398}" type="slidenum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B1722FE-EBAB-D64E-BB82-590AE352BB97}" type="datetimeFigureOut">
              <a:rPr lang="en-US" smtClean="0">
                <a:solidFill>
                  <a:srgbClr val="575F6D"/>
                </a:solidFill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12/14/12</a:t>
            </a:fld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795F2E1-96F9-E445-A33A-72172C542398}" type="slidenum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B1722FE-EBAB-D64E-BB82-590AE352BB97}" type="datetimeFigureOut">
              <a:rPr lang="en-US" smtClean="0">
                <a:solidFill>
                  <a:srgbClr val="575F6D"/>
                </a:solidFill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12/14/12</a:t>
            </a:fld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795F2E1-96F9-E445-A33A-72172C542398}" type="slidenum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B1722FE-EBAB-D64E-BB82-590AE352BB97}" type="datetimeFigureOut">
              <a:rPr lang="en-US" smtClean="0">
                <a:solidFill>
                  <a:srgbClr val="575F6D"/>
                </a:solidFill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12/14/12</a:t>
            </a:fld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795F2E1-96F9-E445-A33A-72172C542398}" type="slidenum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B1722FE-EBAB-D64E-BB82-590AE352BB97}" type="datetimeFigureOut">
              <a:rPr lang="en-US" smtClean="0">
                <a:solidFill>
                  <a:srgbClr val="575F6D"/>
                </a:solidFill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12/14/12</a:t>
            </a:fld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795F2E1-96F9-E445-A33A-72172C542398}" type="slidenum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0B1722FE-EBAB-D64E-BB82-590AE352BB97}" type="datetimeFigureOut">
              <a:rPr lang="en-US" smtClean="0">
                <a:solidFill>
                  <a:srgbClr val="575F6D"/>
                </a:solidFill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12/14/12</a:t>
            </a:fld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5F6D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795F2E1-96F9-E445-A33A-72172C542398}" type="slidenum">
              <a:rPr lang="en-US" smtClean="0">
                <a:ea typeface="ＭＳ Ｐゴシック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/C:\Users\Ke%20Peng\Dropbox\STARTALK2012\Day1\Day1_Activity1InvitationMessage.mp3" TargetMode="External"/><Relationship Id="rId2" Type="http://schemas.openxmlformats.org/officeDocument/2006/relationships/audio" Target="file:///C:\Users\Ke%20Peng\Dropbox\STARTALK2012\Day1\Day1_Activity1InvitationMessage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file:///C:\Users\Ke%20Peng\Dropbox\STARTALK2012\Day1\Day1_Activity1InvitationMessage.mp3" TargetMode="External"/><Relationship Id="rId2" Type="http://schemas.openxmlformats.org/officeDocument/2006/relationships/audio" Target="file:///C:\Users\Ke%20Peng\Dropbox\STARTALK2012\Day1\Day1_Activity1InvitationMessage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0" y="-381000"/>
            <a:ext cx="9144000" cy="6278880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30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Interpretive Task (Listening)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John, </a:t>
            </a:r>
            <a:r>
              <a:rPr lang="en-US" altLang="zh-CN" sz="2400" dirty="0" err="1" smtClean="0">
                <a:solidFill>
                  <a:schemeClr val="tx1"/>
                </a:solidFill>
              </a:rPr>
              <a:t>Yuēhàn</a:t>
            </a:r>
            <a:r>
              <a:rPr lang="en-US" altLang="zh-CN" sz="2400" dirty="0" smtClean="0">
                <a:solidFill>
                  <a:srgbClr val="0B33B5"/>
                </a:solidFill>
              </a:rPr>
              <a:t>,</a:t>
            </a:r>
            <a:r>
              <a:rPr lang="en-US" sz="2400" dirty="0" smtClean="0">
                <a:solidFill>
                  <a:schemeClr val="tx1"/>
                </a:solidFill>
              </a:rPr>
              <a:t> got a phone message. Listen to the message twice and try to grasp the general idea of the message. </a:t>
            </a:r>
          </a:p>
          <a:p>
            <a:pPr marL="457200" indent="-457200">
              <a:lnSpc>
                <a:spcPct val="400000"/>
              </a:lnSpc>
              <a:buAutoNum type="arabicPeriod"/>
            </a:pPr>
            <a:r>
              <a:rPr lang="en-US" sz="2400" dirty="0" smtClean="0">
                <a:solidFill>
                  <a:srgbClr val="0B33B5"/>
                </a:solidFill>
              </a:rPr>
              <a:t>Who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left the message?</a:t>
            </a:r>
          </a:p>
          <a:p>
            <a:pPr marL="457200" indent="-457200">
              <a:lnSpc>
                <a:spcPct val="400000"/>
              </a:lnSpc>
              <a:buFontTx/>
              <a:buAutoNum type="arabicPeriod"/>
            </a:pPr>
            <a:r>
              <a:rPr lang="en-US" sz="2400" dirty="0" smtClean="0">
                <a:solidFill>
                  <a:srgbClr val="0B33B5"/>
                </a:solidFill>
              </a:rPr>
              <a:t>What</a:t>
            </a:r>
            <a:r>
              <a:rPr lang="en-US" sz="2400" dirty="0" smtClean="0">
                <a:solidFill>
                  <a:schemeClr val="tx1"/>
                </a:solidFill>
              </a:rPr>
              <a:t> is the purpose of the call?</a:t>
            </a:r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997527" cy="103909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Day 1</a:t>
            </a:r>
            <a:endParaRPr lang="en-US" sz="2000" b="1" dirty="0"/>
          </a:p>
        </p:txBody>
      </p:sp>
      <p:pic>
        <p:nvPicPr>
          <p:cNvPr id="5" name="Day1_Activity1InvitationMessage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551102" y="261216"/>
            <a:ext cx="777875" cy="7778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807720" y="3444240"/>
            <a:ext cx="7521257" cy="7924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err="1" smtClean="0">
                <a:solidFill>
                  <a:srgbClr val="0B33B5"/>
                </a:solidFill>
              </a:rPr>
              <a:t>Dàwèi</a:t>
            </a:r>
            <a:r>
              <a:rPr lang="en-US" altLang="zh-CN" sz="2400" dirty="0" smtClean="0">
                <a:solidFill>
                  <a:srgbClr val="0B33B5"/>
                </a:solidFill>
              </a:rPr>
              <a:t>.  </a:t>
            </a:r>
            <a:endParaRPr lang="en-US" sz="2400" dirty="0">
              <a:solidFill>
                <a:srgbClr val="0B33B5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07720" y="5059680"/>
            <a:ext cx="7521257" cy="838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err="1" smtClean="0">
                <a:solidFill>
                  <a:srgbClr val="0B33B5"/>
                </a:solidFill>
              </a:rPr>
              <a:t>Dà</a:t>
            </a:r>
            <a:r>
              <a:rPr lang="zh-CN" altLang="en-US" sz="2400" dirty="0" smtClean="0">
                <a:solidFill>
                  <a:srgbClr val="0B33B5"/>
                </a:solidFill>
              </a:rPr>
              <a:t> </a:t>
            </a:r>
            <a:r>
              <a:rPr lang="en-US" altLang="zh-CN" sz="2400" dirty="0" err="1" smtClean="0">
                <a:solidFill>
                  <a:srgbClr val="0B33B5"/>
                </a:solidFill>
              </a:rPr>
              <a:t>Wèi</a:t>
            </a:r>
            <a:r>
              <a:rPr lang="en-US" altLang="zh-CN" sz="2400" dirty="0" smtClean="0">
                <a:solidFill>
                  <a:srgbClr val="0B33B5"/>
                </a:solidFill>
              </a:rPr>
              <a:t> </a:t>
            </a:r>
            <a:r>
              <a:rPr lang="en-US" altLang="zh-CN" sz="2400" dirty="0" err="1" smtClean="0">
                <a:solidFill>
                  <a:srgbClr val="0B33B5"/>
                </a:solidFill>
              </a:rPr>
              <a:t>xiǎng</a:t>
            </a:r>
            <a:r>
              <a:rPr lang="en-US" altLang="zh-CN" sz="2400" dirty="0" smtClean="0">
                <a:solidFill>
                  <a:srgbClr val="0B33B5"/>
                </a:solidFill>
              </a:rPr>
              <a:t> </a:t>
            </a:r>
            <a:r>
              <a:rPr lang="en-US" altLang="zh-CN" sz="2400" dirty="0" err="1" smtClean="0">
                <a:solidFill>
                  <a:srgbClr val="0B33B5"/>
                </a:solidFill>
              </a:rPr>
              <a:t>qǐng</a:t>
            </a:r>
            <a:r>
              <a:rPr lang="en-US" altLang="zh-CN" sz="2400" dirty="0" smtClean="0">
                <a:solidFill>
                  <a:srgbClr val="0B33B5"/>
                </a:solidFill>
              </a:rPr>
              <a:t> </a:t>
            </a:r>
            <a:r>
              <a:rPr lang="en-US" altLang="zh-CN" sz="2400" dirty="0" err="1" smtClean="0">
                <a:solidFill>
                  <a:srgbClr val="0B33B5"/>
                </a:solidFill>
              </a:rPr>
              <a:t>Yuēhàn</a:t>
            </a:r>
            <a:r>
              <a:rPr lang="en-US" altLang="zh-CN" sz="2400" dirty="0" smtClean="0">
                <a:solidFill>
                  <a:srgbClr val="0B33B5"/>
                </a:solidFill>
              </a:rPr>
              <a:t> </a:t>
            </a:r>
            <a:r>
              <a:rPr lang="en-US" altLang="zh-CN" sz="2400" dirty="0" err="1" smtClean="0">
                <a:solidFill>
                  <a:srgbClr val="0B33B5"/>
                </a:solidFill>
              </a:rPr>
              <a:t>qù</a:t>
            </a:r>
            <a:r>
              <a:rPr lang="en-US" altLang="zh-CN" sz="2400" dirty="0" smtClean="0">
                <a:solidFill>
                  <a:srgbClr val="0B33B5"/>
                </a:solidFill>
              </a:rPr>
              <a:t> </a:t>
            </a:r>
            <a:r>
              <a:rPr lang="en-US" altLang="zh-CN" sz="2400" dirty="0" err="1" smtClean="0">
                <a:solidFill>
                  <a:srgbClr val="0B33B5"/>
                </a:solidFill>
              </a:rPr>
              <a:t>yígè</a:t>
            </a:r>
            <a:r>
              <a:rPr lang="en-US" altLang="zh-CN" sz="2400" dirty="0" smtClean="0">
                <a:solidFill>
                  <a:srgbClr val="0B33B5"/>
                </a:solidFill>
              </a:rPr>
              <a:t> </a:t>
            </a:r>
            <a:r>
              <a:rPr lang="en-US" altLang="zh-CN" sz="2400" dirty="0" err="1" smtClean="0">
                <a:solidFill>
                  <a:srgbClr val="0B33B5"/>
                </a:solidFill>
              </a:rPr>
              <a:t>wǎnhuì</a:t>
            </a:r>
            <a:r>
              <a:rPr lang="en-US" altLang="zh-CN" sz="2400" dirty="0" smtClean="0">
                <a:solidFill>
                  <a:srgbClr val="0B33B5"/>
                </a:solidFill>
              </a:rPr>
              <a:t>. </a:t>
            </a:r>
            <a:endParaRPr lang="en-US" altLang="en-US" sz="2400" dirty="0" smtClean="0">
              <a:solidFill>
                <a:srgbClr val="0B33B5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2596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0" y="15240"/>
            <a:ext cx="9144000" cy="6842760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Interpretive Task (Listening)</a:t>
            </a:r>
          </a:p>
          <a:p>
            <a:pPr marL="457200" indent="-457200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Listen to the audio again, and answer the following questions:</a:t>
            </a:r>
          </a:p>
          <a:p>
            <a:pPr marL="457200" indent="-457200">
              <a:lnSpc>
                <a:spcPct val="400000"/>
              </a:lnSpc>
              <a:buAutoNum type="arabicPeriod"/>
            </a:pPr>
            <a:r>
              <a:rPr lang="en-US" sz="2400" dirty="0" smtClean="0">
                <a:solidFill>
                  <a:srgbClr val="0B33B5"/>
                </a:solidFill>
              </a:rPr>
              <a:t>How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did they get to know each other?</a:t>
            </a:r>
          </a:p>
          <a:p>
            <a:pPr marL="457200" indent="-457200">
              <a:lnSpc>
                <a:spcPct val="400000"/>
              </a:lnSpc>
              <a:buAutoNum type="arabicPeriod"/>
            </a:pPr>
            <a:r>
              <a:rPr lang="en-US" sz="2400" dirty="0" smtClean="0">
                <a:solidFill>
                  <a:srgbClr val="0B33B5"/>
                </a:solidFill>
              </a:rPr>
              <a:t>When and where </a:t>
            </a:r>
            <a:r>
              <a:rPr lang="en-US" sz="2400" dirty="0" smtClean="0">
                <a:solidFill>
                  <a:schemeClr val="tx1"/>
                </a:solidFill>
              </a:rPr>
              <a:t>is the party?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997527" cy="103909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Day 1</a:t>
            </a:r>
            <a:endParaRPr lang="en-US" sz="2000" b="1" dirty="0"/>
          </a:p>
        </p:txBody>
      </p:sp>
      <p:pic>
        <p:nvPicPr>
          <p:cNvPr id="5" name="Day1_Activity1InvitationMessage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505382" y="261216"/>
            <a:ext cx="777875" cy="777875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807720" y="3444240"/>
            <a:ext cx="7521257" cy="7924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err="1" smtClean="0">
                <a:solidFill>
                  <a:srgbClr val="0B33B5"/>
                </a:solidFill>
              </a:rPr>
              <a:t>Dàwèi</a:t>
            </a:r>
            <a:r>
              <a:rPr lang="en-US" altLang="zh-CN" sz="2400" dirty="0" smtClean="0">
                <a:solidFill>
                  <a:srgbClr val="0B33B5"/>
                </a:solidFill>
              </a:rPr>
              <a:t> </a:t>
            </a:r>
            <a:r>
              <a:rPr lang="en-US" altLang="zh-CN" sz="2400" dirty="0" err="1" smtClean="0">
                <a:solidFill>
                  <a:srgbClr val="0B33B5"/>
                </a:solidFill>
              </a:rPr>
              <a:t>shì</a:t>
            </a:r>
            <a:r>
              <a:rPr lang="en-US" altLang="zh-CN" sz="2400" dirty="0" smtClean="0">
                <a:solidFill>
                  <a:srgbClr val="0B33B5"/>
                </a:solidFill>
              </a:rPr>
              <a:t> </a:t>
            </a:r>
            <a:r>
              <a:rPr lang="en-US" altLang="zh-CN" sz="2400" dirty="0" err="1" smtClean="0">
                <a:solidFill>
                  <a:srgbClr val="0B33B5"/>
                </a:solidFill>
              </a:rPr>
              <a:t>Yuēhàn</a:t>
            </a:r>
            <a:r>
              <a:rPr lang="en-US" altLang="zh-CN" sz="2400" dirty="0" smtClean="0">
                <a:solidFill>
                  <a:srgbClr val="0B33B5"/>
                </a:solidFill>
              </a:rPr>
              <a:t> de </a:t>
            </a:r>
            <a:r>
              <a:rPr lang="en-US" altLang="zh-CN" sz="2400" dirty="0" err="1" smtClean="0">
                <a:solidFill>
                  <a:srgbClr val="0B33B5"/>
                </a:solidFill>
              </a:rPr>
              <a:t>xīn</a:t>
            </a:r>
            <a:r>
              <a:rPr lang="en-US" altLang="zh-CN" sz="2400" dirty="0" smtClean="0">
                <a:solidFill>
                  <a:srgbClr val="0B33B5"/>
                </a:solidFill>
              </a:rPr>
              <a:t> </a:t>
            </a:r>
            <a:r>
              <a:rPr lang="en-US" altLang="zh-CN" sz="2400" dirty="0" err="1" smtClean="0">
                <a:solidFill>
                  <a:srgbClr val="0B33B5"/>
                </a:solidFill>
              </a:rPr>
              <a:t>tóngxué</a:t>
            </a:r>
            <a:r>
              <a:rPr lang="en-US" altLang="zh-CN" sz="2400" dirty="0" smtClean="0">
                <a:solidFill>
                  <a:srgbClr val="0B33B5"/>
                </a:solidFill>
              </a:rPr>
              <a:t>. </a:t>
            </a:r>
            <a:r>
              <a:rPr lang="en-US" altLang="zh-CN" sz="2400" dirty="0" err="1" smtClean="0">
                <a:solidFill>
                  <a:srgbClr val="0B33B5"/>
                </a:solidFill>
              </a:rPr>
              <a:t>Tāmen</a:t>
            </a:r>
            <a:r>
              <a:rPr lang="en-US" altLang="zh-CN" sz="2400" dirty="0" smtClean="0">
                <a:solidFill>
                  <a:srgbClr val="0B33B5"/>
                </a:solidFill>
              </a:rPr>
              <a:t> </a:t>
            </a:r>
            <a:r>
              <a:rPr lang="en-US" altLang="zh-CN" sz="2400" dirty="0" err="1" smtClean="0">
                <a:solidFill>
                  <a:srgbClr val="0B33B5"/>
                </a:solidFill>
              </a:rPr>
              <a:t>gāng</a:t>
            </a:r>
            <a:r>
              <a:rPr lang="en-US" altLang="zh-CN" sz="2400" dirty="0" smtClean="0">
                <a:solidFill>
                  <a:srgbClr val="0B33B5"/>
                </a:solidFill>
              </a:rPr>
              <a:t> </a:t>
            </a:r>
            <a:r>
              <a:rPr lang="en-US" altLang="zh-CN" sz="2400" dirty="0" err="1" smtClean="0">
                <a:solidFill>
                  <a:srgbClr val="0B33B5"/>
                </a:solidFill>
              </a:rPr>
              <a:t>rènshí</a:t>
            </a:r>
            <a:r>
              <a:rPr lang="en-US" altLang="zh-CN" sz="2400" dirty="0" smtClean="0">
                <a:solidFill>
                  <a:srgbClr val="0B33B5"/>
                </a:solidFill>
              </a:rPr>
              <a:t>. 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07720" y="5059680"/>
            <a:ext cx="7521257" cy="1066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altLang="zh-CN" sz="2400" dirty="0" smtClean="0">
                <a:solidFill>
                  <a:srgbClr val="0B33B5"/>
                </a:solidFill>
              </a:rPr>
              <a:t>  </a:t>
            </a:r>
            <a:r>
              <a:rPr lang="en-US" altLang="zh-CN" sz="2400" dirty="0" err="1" smtClean="0">
                <a:solidFill>
                  <a:srgbClr val="0B33B5"/>
                </a:solidFill>
              </a:rPr>
              <a:t>Míngtiān</a:t>
            </a:r>
            <a:r>
              <a:rPr lang="en-US" altLang="zh-CN" sz="2400" dirty="0" smtClean="0">
                <a:solidFill>
                  <a:srgbClr val="0B33B5"/>
                </a:solidFill>
              </a:rPr>
              <a:t> </a:t>
            </a:r>
            <a:r>
              <a:rPr lang="en-US" altLang="zh-CN" sz="2400" dirty="0" err="1" smtClean="0">
                <a:solidFill>
                  <a:srgbClr val="0B33B5"/>
                </a:solidFill>
              </a:rPr>
              <a:t>wǎnshang</a:t>
            </a:r>
            <a:r>
              <a:rPr lang="en-US" altLang="zh-CN" sz="2400" dirty="0" smtClean="0">
                <a:solidFill>
                  <a:srgbClr val="0B33B5"/>
                </a:solidFill>
              </a:rPr>
              <a:t> </a:t>
            </a:r>
            <a:r>
              <a:rPr lang="en-US" altLang="zh-CN" sz="2400" dirty="0" err="1" smtClean="0">
                <a:solidFill>
                  <a:srgbClr val="0B33B5"/>
                </a:solidFill>
              </a:rPr>
              <a:t>qīdiǎn</a:t>
            </a:r>
            <a:r>
              <a:rPr lang="en-US" altLang="zh-CN" sz="2400" dirty="0" smtClean="0">
                <a:solidFill>
                  <a:srgbClr val="0B33B5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400" dirty="0" smtClean="0">
                <a:solidFill>
                  <a:srgbClr val="0B33B5"/>
                </a:solidFill>
              </a:rPr>
              <a:t>  </a:t>
            </a:r>
            <a:r>
              <a:rPr lang="en-US" altLang="zh-CN" sz="2400" dirty="0" err="1" smtClean="0">
                <a:solidFill>
                  <a:srgbClr val="0B33B5"/>
                </a:solidFill>
              </a:rPr>
              <a:t>Dàxuésheng</a:t>
            </a:r>
            <a:r>
              <a:rPr lang="en-US" altLang="zh-CN" sz="2400" dirty="0" smtClean="0">
                <a:solidFill>
                  <a:srgbClr val="0B33B5"/>
                </a:solidFill>
              </a:rPr>
              <a:t> </a:t>
            </a:r>
            <a:r>
              <a:rPr lang="en-US" altLang="zh-CN" sz="2400" dirty="0" err="1" smtClean="0">
                <a:solidFill>
                  <a:srgbClr val="0B33B5"/>
                </a:solidFill>
              </a:rPr>
              <a:t>Jiǔbā</a:t>
            </a:r>
            <a:r>
              <a:rPr lang="zh-CN" altLang="en-US" sz="2400" dirty="0" smtClean="0">
                <a:solidFill>
                  <a:srgbClr val="0B33B5"/>
                </a:solidFill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2596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</TotalTime>
  <Words>109</Words>
  <Application>Microsoft Macintosh PowerPoint</Application>
  <PresentationFormat>On-screen Show (4:3)</PresentationFormat>
  <Paragraphs>16</Paragraphs>
  <Slides>2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Awareness Activities</dc:title>
  <dc:creator>Tanya Bearskin</dc:creator>
  <cp:lastModifiedBy>Meng Yeh</cp:lastModifiedBy>
  <cp:revision>119</cp:revision>
  <dcterms:created xsi:type="dcterms:W3CDTF">2012-08-01T16:10:54Z</dcterms:created>
  <dcterms:modified xsi:type="dcterms:W3CDTF">2012-12-15T01:30:37Z</dcterms:modified>
</cp:coreProperties>
</file>